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6D79-94B0-4491-9B8B-5DEBFF7B1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AF4C9-B269-4C76-8211-1AC286C7F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76FB2-289B-42C0-B60D-2F998122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898E-DB1E-4719-83AF-16E04B28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49C20-F629-4C1D-B9B6-124A66F6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702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E7A3-5BFB-4287-8158-591BC6958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76D14-002B-46DE-B3FF-8BBD14214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87B26-F3F5-4A8E-910E-B7BA760A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C60BE-0791-408A-851C-1ECC6BBD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A413-CF14-40D4-995F-A17DBAFE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2950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260F8-27D2-47BC-8C5C-A051E9A1C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2E83D-700D-4A43-9DA8-02DD5146E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3A7B-236E-4246-964A-715FE7F5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3B61F-5FCB-4F76-BC84-75A0152F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3211A-D4B7-46D3-8889-C3B586D5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32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119F-134D-4E1B-B49F-B20C1CE9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B2B6-74ED-44A6-B8BE-CC3461EB1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EDBAA-1091-4249-8EE7-1BBCF7D3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4DFC3-86A0-42E2-9998-B014A89E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A9BA9-42F6-4062-BB71-CAF30B24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698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721A-AAD0-49C0-896F-F877C13C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29F37-1E23-41E5-9357-935CCC99E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5B4F6-2156-41B5-8D03-C146B2F0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5F16C-E206-4017-98DB-CF1120E6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DDE8-8369-4552-8DA8-6F3A3B01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4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CC3B-38EA-4E4B-BD37-94802977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BA490-571E-4E1A-9CD8-EFB440D33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12164-5004-4EDA-B8EE-02E20F4BD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078EE-8019-4EC6-8302-97219071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E61BE-00E3-4A66-9E25-5DCA8DF0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D3213-2EAA-4B3E-9306-A4F32220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87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5727D-7DFC-4CC6-88D3-36D20139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5DE81-2C72-442E-B14E-003C4507A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99A17-8C2E-4463-8047-4514D111B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66CFA-60F4-4985-9069-D044D653C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59AE6-A591-4092-8E85-A721BF8B2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C143B-01E0-47EF-8026-958A2768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EF948-9557-4C90-9D2D-78C561F8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8AB15-C9D2-480A-AEA3-738FA98D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78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6B47-6737-40E7-A37B-6074740A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FD2DB-7586-4667-BAB1-1F32FF67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A1F51-E771-4742-9C37-AD7E1667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A5A6B-0DA7-4B16-BF92-9BD5E16D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954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DFC5D4-1AB1-4233-9FCA-3E514E39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910FD-71C3-4B4D-AF2E-EAA44410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AEA60-D9C2-4C71-8E71-882423B2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02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633A-70CC-42B5-AA28-C6E7F43F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1967A-9642-40F7-A971-678F5C387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F21DA-36AB-4530-B673-B5789478E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76B5-22F1-4882-8ED8-A6C734D1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5A4BF-02ED-4AD5-B02A-22E166C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C36BE-1754-4164-B36A-99D0B8AA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226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0559-A8F2-4C93-AD27-BAC0D78E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DA169-53EF-4F33-BC31-FCD0206E8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379A4-30BA-4779-978B-BE8B89111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2C386-8B56-4C0E-B71C-7D0EB9B2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90237-C502-4808-B34A-75D82518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D7E08-F400-48A4-AFB9-F0EC48E6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792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861AB-861E-472A-98E2-95248ED4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D36A2-CA77-48B8-9BD1-FCD587C01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19973-CDA4-44F0-A07C-0794D8077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142A-D21D-453D-A2C1-7E20160802AE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6782-2F2F-4B11-80C8-9E718216C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53B1-67B6-4C3B-AE0D-E3639C1DD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26AD-4189-4123-975C-D52E3FCE72C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387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2354E-12C4-47C3-8246-5C6F84E1F5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Lecture 6</a:t>
            </a:r>
            <a:endParaRPr lang="ar-EG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3ECFE-D432-4FD7-ACFE-B8366CDC6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skill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158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E960-C8F8-42D8-AA7B-4CF24E2AE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276631"/>
          </a:xfrm>
        </p:spPr>
        <p:txBody>
          <a:bodyPr/>
          <a:lstStyle/>
          <a:p>
            <a:r>
              <a:rPr lang="en-US" dirty="0"/>
              <a:t>Rule:</a:t>
            </a:r>
          </a:p>
          <a:p>
            <a:r>
              <a:rPr lang="en-US" dirty="0"/>
              <a:t>Documentation rules in writing </a:t>
            </a:r>
          </a:p>
          <a:p>
            <a:r>
              <a:rPr lang="en-US" dirty="0"/>
              <a:t>Plagiarism</a:t>
            </a:r>
          </a:p>
          <a:p>
            <a:r>
              <a:rPr lang="en-US" dirty="0"/>
              <a:t>Paraphrasing</a:t>
            </a:r>
          </a:p>
          <a:p>
            <a:r>
              <a:rPr lang="en-US"/>
              <a:t>Intext </a:t>
            </a:r>
            <a:r>
              <a:rPr lang="en-US" dirty="0"/>
              <a:t>citation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557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ahmed hamouda</dc:creator>
  <cp:lastModifiedBy>ahmed hamouda</cp:lastModifiedBy>
  <cp:revision>4</cp:revision>
  <dcterms:created xsi:type="dcterms:W3CDTF">2020-10-11T19:27:34Z</dcterms:created>
  <dcterms:modified xsi:type="dcterms:W3CDTF">2020-12-30T10:37:49Z</dcterms:modified>
</cp:coreProperties>
</file>